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57" r:id="rId6"/>
    <p:sldId id="258" r:id="rId7"/>
    <p:sldId id="264" r:id="rId8"/>
    <p:sldId id="259" r:id="rId9"/>
    <p:sldId id="260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67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003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037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3289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937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8541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3574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711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177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2483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987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337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05B4C-E2F5-4C36-8F90-004CF605A232}" type="datetimeFigureOut">
              <a:rPr lang="ru-RU" smtClean="0"/>
              <a:t>10.05.2023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20C49-05B5-4FDE-AE89-85AB2E34C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01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Бот Города и погода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97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Базовые команды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62638"/>
            <a:ext cx="10515600" cy="4351338"/>
          </a:xfrm>
        </p:spPr>
        <p:txBody>
          <a:bodyPr/>
          <a:lstStyle/>
          <a:p>
            <a:r>
              <a:rPr lang="en-US" dirty="0" smtClean="0"/>
              <a:t>/help /settings /start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488" y="2158979"/>
            <a:ext cx="6495024" cy="429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9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361536"/>
            <a:ext cx="6015074" cy="408003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94" y="1361536"/>
            <a:ext cx="6111494" cy="408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74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4351338"/>
          </a:xfrm>
        </p:spPr>
        <p:txBody>
          <a:bodyPr/>
          <a:lstStyle/>
          <a:p>
            <a:r>
              <a:rPr lang="en-US" dirty="0" smtClean="0"/>
              <a:t>/</a:t>
            </a:r>
            <a:r>
              <a:rPr lang="en-US" dirty="0" err="1" smtClean="0"/>
              <a:t>number_of_games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304" y="1363763"/>
            <a:ext cx="7063391" cy="479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81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Погода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У бота можно спросить погоду без регистрации в нём, но он спросит город.</a:t>
            </a:r>
          </a:p>
          <a:p>
            <a:r>
              <a:rPr lang="ru-RU" dirty="0" smtClean="0"/>
              <a:t>Если зарегистрироваться, то можно будет не вводить город или выбрать показ погоды в другом городе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9696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131144"/>
            <a:ext cx="6096000" cy="41293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131144"/>
            <a:ext cx="6095998" cy="402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21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408937"/>
            <a:ext cx="6096000" cy="403386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408070"/>
            <a:ext cx="5973651" cy="403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65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Города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Без регистрации в города с ботом не поиграть, поэтому регистрация – это обязательное условие игры, в городах с последней буквой ь или ы берется предпоследняя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5592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/</a:t>
            </a:r>
            <a:r>
              <a:rPr lang="en-US" sz="2800" dirty="0" err="1" smtClean="0"/>
              <a:t>stopgame</a:t>
            </a:r>
            <a:r>
              <a:rPr lang="en-US" sz="2800" dirty="0" smtClean="0"/>
              <a:t> – </a:t>
            </a:r>
            <a:r>
              <a:rPr lang="ru-RU" sz="2800" dirty="0" smtClean="0"/>
              <a:t>завершение игры</a:t>
            </a:r>
            <a:endParaRPr lang="ru-RU" sz="28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559407"/>
            <a:ext cx="6096000" cy="41046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59408"/>
            <a:ext cx="6095999" cy="406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921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79</Words>
  <Application>Microsoft Office PowerPoint</Application>
  <PresentationFormat>Широкоэкранный</PresentationFormat>
  <Paragraphs>10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Бот Города и погода</vt:lpstr>
      <vt:lpstr>Базовые команды</vt:lpstr>
      <vt:lpstr>Презентация PowerPoint</vt:lpstr>
      <vt:lpstr>Презентация PowerPoint</vt:lpstr>
      <vt:lpstr>Погода</vt:lpstr>
      <vt:lpstr>Презентация PowerPoint</vt:lpstr>
      <vt:lpstr>Презентация PowerPoint</vt:lpstr>
      <vt:lpstr>Города</vt:lpstr>
      <vt:lpstr>/stopgame – завершение игры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Бот Города и погода</dc:title>
  <dc:creator>Asus</dc:creator>
  <cp:lastModifiedBy>Asus</cp:lastModifiedBy>
  <cp:revision>2</cp:revision>
  <dcterms:created xsi:type="dcterms:W3CDTF">2023-05-10T16:47:26Z</dcterms:created>
  <dcterms:modified xsi:type="dcterms:W3CDTF">2023-05-10T17:29:45Z</dcterms:modified>
</cp:coreProperties>
</file>